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2C995-1A72-4E0C-A192-E9493FFED30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75858-DD22-4083-B3D2-734C19410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64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09A97-23D6-269A-6639-ECDFD2041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607869-106A-34BC-1EA7-8666B017F1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9607A-5178-1012-F82F-605E4B410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671F-4481-4D34-88BB-AA1566A58545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6D9E59-7889-BEAD-2CC1-B60C6A7EC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48EDC-E4E0-98D3-D3F0-E6AFF28CA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4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E0FA5-0526-3946-1D4A-3808FF9C8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B97DC9-B536-74C6-7706-D8A5A4B5DC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BE72D-C823-B216-CE85-F249BD9F4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09F58-D750-4FC7-AFB0-BF98FCFEB349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F9BEC-B3D5-3B9C-6839-99B2E2CF2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2E5A6-40C1-ECBD-5E16-95407BE37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3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F0DC61-E2A4-A06E-BD10-F9D025C251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BCAEE2-9828-3EC3-8DC6-93F1EDDE0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3929E-CC15-3DB1-F950-5438B5415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142F-F5F1-4076-9C53-11B239E838F5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6A777-5712-7363-230F-A804FB589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98FC2-EFC6-F137-1743-8FEEE10FF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68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9E859-225F-6361-233F-E08FB5A91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F4E1A-B228-7D2C-56C7-8009B2B08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08EF8-0103-0612-E509-40BCC6488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F576-402C-42C0-B7EF-65C61BF4DE69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53CCA-3E90-4F5C-9D09-606F8F68C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3C25A-FC85-B6E2-E6DD-80DB9DE8A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6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FE710-FDD1-C39C-EEA1-9492B4CB9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D321F-A792-0CB1-66EF-3C06CDF02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E1A7E-3968-EBAB-1B93-BA6F4B4A5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FCC-2803-4893-A04F-0ED4963345B1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C67B3-0471-1E4F-7900-766FE6F9B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0A850-D5A2-10DF-262C-BC4277211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8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D0E6C-5678-86EB-0A91-B7F565E69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C11CC-1998-830A-97CF-1EF6329CA0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36BE92-C8E6-C325-01B5-AD7CD9C6E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A8E1D-CC78-A544-ADFD-7E63C8640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289B8-FBE6-48B4-BCBF-4C9F67E62A35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9B7D6A-13A9-2BA2-DC2B-32AA75834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C688F9-83FD-BA39-01CF-1E661CE16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84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7A867-A6C8-FF71-2378-5D4897F7C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DEF13-0FEF-C33E-2D3E-A3C431151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9BE4BB-9250-AAE0-C383-E9F2069569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2BA0E5-8476-3BF5-04C9-AF6CF102F6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5958EC-A750-2782-A5C3-C9F065F7A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7470DC-EC49-B19A-D48C-D76F9FE66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8EA1-2FBC-4D60-89C3-6A1C7F864BD5}" type="datetime1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64C82E-21CD-D569-4742-2CE418255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A09B7B-858E-0DE5-159F-019A88CA4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9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806FD-8958-D703-50FD-0C6D6FBAB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4D3AD5-9CDF-7FF9-1FE4-21BA176E6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E80F9-2B48-4A68-A846-863D8FBE812E}" type="datetime1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0525D0-26B8-BF58-71C4-C0E6D4F17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C8FC55-7300-E6A0-33A5-911DBB8A0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4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9D31DE-E025-29EC-D5E1-574586A0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8908B-345D-498D-951C-DA70F48975CE}" type="datetime1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6A678C-C496-37A0-F236-FEF63F8FD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FD24F7-73AC-2045-D66B-18FD1781F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26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2024A-3E25-1EBA-D9C9-793041C98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5F449-8077-0598-D4E1-5AA6C1994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E9A716-C371-C6D2-A321-E45A1216F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F359A-23B0-C9B0-2BA3-B5A2783D4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2D68-81A0-4F32-B826-654D62093B62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2D0A4-2034-1020-F3C1-A080CD428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7F90F-5C20-38FC-6591-E02E47EAB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059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30E9B-0CDB-490A-08EA-3258B77CA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CCD4C6-D158-84C6-0E29-7F4EE0FAAB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02712C-1499-76CE-D430-DD8332B27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41000F-4093-EBF2-7033-C072D4B70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10F1D-E88A-4A62-A561-073E17D77DD9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34D4D-B83E-2191-9604-998FFE29A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6506B0-9E0B-FCC1-70CA-7402DAEE7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3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27E3DB-1333-2AA1-81CB-7B3C89ADD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855CCB-29EE-2D68-596A-1AC6CB115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4F15A-DA12-1F99-74AA-898B1FEDF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D24DF-B502-4DC6-A3DD-D491426A667B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21B3A-4580-1BBB-F45F-2B90DD90E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Enrollment Number and Name of Scholar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8F03-2733-6CCD-B9E2-139FDACAC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A3E9F-BDF3-4061-B9E6-204EFD137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92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374B0-4D3C-0423-83EB-9B1A81A25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1751" y="2012387"/>
            <a:ext cx="9906000" cy="1186980"/>
          </a:xfrm>
        </p:spPr>
        <p:txBody>
          <a:bodyPr/>
          <a:lstStyle/>
          <a:p>
            <a:r>
              <a:rPr lang="en-US" b="1" dirty="0"/>
              <a:t>Research Proposal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B48AA-95BB-904B-9B07-0630CFA9B3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994" y="4252123"/>
            <a:ext cx="4466896" cy="1382876"/>
          </a:xfrm>
        </p:spPr>
        <p:txBody>
          <a:bodyPr/>
          <a:lstStyle/>
          <a:p>
            <a:pPr algn="l"/>
            <a:r>
              <a:rPr lang="en-US" b="1" dirty="0"/>
              <a:t>Submitted by</a:t>
            </a:r>
          </a:p>
          <a:p>
            <a:pPr algn="l"/>
            <a:r>
              <a:rPr lang="en-US" b="1" dirty="0"/>
              <a:t>Name of Scholar</a:t>
            </a:r>
          </a:p>
          <a:p>
            <a:pPr algn="l"/>
            <a:r>
              <a:rPr lang="en-US" b="1" dirty="0"/>
              <a:t>Discipline/Domain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206DEE-56A7-1FF1-92F5-D70C7CDDA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3512" y="105723"/>
            <a:ext cx="3600828" cy="886479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35DE504A-E1A8-63FF-6DEB-735B145179B0}"/>
              </a:ext>
            </a:extLst>
          </p:cNvPr>
          <p:cNvSpPr txBox="1">
            <a:spLocks/>
          </p:cNvSpPr>
          <p:nvPr/>
        </p:nvSpPr>
        <p:spPr>
          <a:xfrm>
            <a:off x="7136525" y="4252123"/>
            <a:ext cx="4466896" cy="13828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/>
              <a:t>Submitted to</a:t>
            </a:r>
          </a:p>
          <a:p>
            <a:pPr algn="l"/>
            <a:r>
              <a:rPr lang="en-US" b="1" dirty="0"/>
              <a:t>Doctoral Program </a:t>
            </a:r>
          </a:p>
          <a:p>
            <a:pPr algn="l"/>
            <a:r>
              <a:rPr lang="en-US" b="1" dirty="0"/>
              <a:t>P </a:t>
            </a:r>
            <a:r>
              <a:rPr lang="en-US" b="1" dirty="0" err="1"/>
              <a:t>P</a:t>
            </a:r>
            <a:r>
              <a:rPr lang="en-US" b="1" dirty="0"/>
              <a:t> Savani University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D5D71D4-935C-427D-B079-1A8410B45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25FDAF6-7BD2-2B80-4FF5-4465A4C4D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563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70565-F592-5F85-8D72-5F2999803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91A6A-3746-432A-ED6E-DDD2A85055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694" y="1087460"/>
            <a:ext cx="5784236" cy="72343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Flow of Presentation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14E5D9-9D79-1C86-AD89-201A046805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290" y="10527"/>
            <a:ext cx="4115819" cy="1013263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E4008867-634C-7B6B-DDB6-35FA7BF27378}"/>
              </a:ext>
            </a:extLst>
          </p:cNvPr>
          <p:cNvSpPr txBox="1">
            <a:spLocks/>
          </p:cNvSpPr>
          <p:nvPr/>
        </p:nvSpPr>
        <p:spPr>
          <a:xfrm>
            <a:off x="403138" y="1758340"/>
            <a:ext cx="6356524" cy="4598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/>
              <a:t>Introduction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/>
              <a:t>Rational of Study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/>
              <a:t>Objectives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/>
              <a:t>Literature Review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/>
              <a:t>Preposed Research Methodology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/>
              <a:t>Analysis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/>
              <a:t>Finding of research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/>
              <a:t>Preposed application of research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180EC7-2C99-0C3B-AB05-08C4E52D5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Enrollment Number and Name of Scholar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79713-E975-E593-8A11-688FA5730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43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AA456-9A23-0609-2419-175BCA13F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C53CA-6D60-5D9C-3948-68A3127B1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994" y="1240910"/>
            <a:ext cx="7240608" cy="101326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Introduction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1C078C-9C1F-C98F-A99C-5A19800AF1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602" y="227647"/>
            <a:ext cx="4115819" cy="101326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A821B9-2D1C-DBB6-504A-94BBDBEE2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361E82-8306-0905-4D8F-BED6B0D93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46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7A3EE-3B43-95EC-CE7D-7132A75D1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4AAF2-F61C-0612-C12D-4D06EEC44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994" y="122880"/>
            <a:ext cx="7240608" cy="101326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Rational of Study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EC9205-1265-2462-E35C-EA22F5A32A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602" y="227647"/>
            <a:ext cx="4115819" cy="101326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E1973-84AD-63A5-14F6-E16C09A9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D78AF-E347-39EF-8C9B-9A69A6C40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25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7A4F1-E2FB-7618-7F71-4EF82790C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0E69F-2DE0-514C-C7A6-3D6450F8FF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994" y="122880"/>
            <a:ext cx="7240608" cy="101326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Objectives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DCFCF6-D60D-7C23-F237-8DEC7EB3FC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602" y="227647"/>
            <a:ext cx="4115819" cy="101326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501C10-1CB9-5048-0B38-73919FAFE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67733B-EA1B-BD37-D7BD-33CDCA51D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46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DA34D-8E41-073B-C2E3-DD70F2356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AE8CC-1CD4-F81C-3D82-5C510A8E4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305" y="734278"/>
            <a:ext cx="9354206" cy="1013263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Preposed Research  Methodology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B067CA-C7F4-D2FC-BC01-F25F1F82A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181" y="0"/>
            <a:ext cx="4115819" cy="101326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EA84BA-1652-93C0-6EAB-86476548B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B27226-8AC3-5BF3-01F3-A6A731CF5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955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CCDB6-86E7-DA48-6DE3-13B5732BA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ECF6B-4426-9E63-1FF1-BD6860D51D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13263"/>
            <a:ext cx="11806255" cy="858039"/>
          </a:xfrm>
        </p:spPr>
        <p:txBody>
          <a:bodyPr anchor="t">
            <a:noAutofit/>
          </a:bodyPr>
          <a:lstStyle/>
          <a:p>
            <a:pPr algn="l"/>
            <a:r>
              <a:rPr lang="en-US" sz="4800" b="1" dirty="0"/>
              <a:t>Preposed Research  Application of Research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A84E40-CF95-2919-A45A-5D480BA05A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181" y="0"/>
            <a:ext cx="4115819" cy="101326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60ADC0-6EB7-737E-D5D7-309F74432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Enrollment Number and Name of Scholar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435296-52AE-BDB9-464F-223DD171F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A3E9F-BDF3-4061-B9E6-204EFD137F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205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102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Research Proposal Presentation</vt:lpstr>
      <vt:lpstr>Flow of Presentation</vt:lpstr>
      <vt:lpstr>Introduction</vt:lpstr>
      <vt:lpstr>Rational of Study</vt:lpstr>
      <vt:lpstr>Objectives</vt:lpstr>
      <vt:lpstr>Preposed Research  Methodology</vt:lpstr>
      <vt:lpstr>Preposed Research  Application of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Chinmay Baxi</dc:creator>
  <cp:lastModifiedBy>Chinmay Baxi</cp:lastModifiedBy>
  <cp:revision>3</cp:revision>
  <dcterms:created xsi:type="dcterms:W3CDTF">2025-09-08T05:20:20Z</dcterms:created>
  <dcterms:modified xsi:type="dcterms:W3CDTF">2025-12-12T09:49:10Z</dcterms:modified>
</cp:coreProperties>
</file>